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74" d="100"/>
          <a:sy n="74" d="100"/>
        </p:scale>
        <p:origin x="-1224" y="-72"/>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380" y="1272011"/>
            <a:ext cx="8549640" cy="2705947"/>
          </a:xfrm>
        </p:spPr>
        <p:txBody>
          <a:bodyPr anchor="b"/>
          <a:lstStyle>
            <a:lvl1pPr algn="ctr">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1257300" y="4082310"/>
            <a:ext cx="7543800" cy="1876530"/>
          </a:xfrm>
        </p:spPr>
        <p:txBody>
          <a:bodyPr/>
          <a:lstStyle>
            <a:lvl1pPr marL="0" indent="0" algn="ctr">
              <a:buNone/>
              <a:defRPr sz="2640"/>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1413FC2-AC20-44A4-8D99-20FD2BD4E39E}"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2735739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413FC2-AC20-44A4-8D99-20FD2BD4E39E}"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4068651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98043" y="413808"/>
            <a:ext cx="2168843" cy="658675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91515" y="413808"/>
            <a:ext cx="6380798" cy="65867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413FC2-AC20-44A4-8D99-20FD2BD4E39E}"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1708346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1413FC2-AC20-44A4-8D99-20FD2BD4E39E}"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1299653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6277" y="1937705"/>
            <a:ext cx="8675370" cy="3233102"/>
          </a:xfrm>
        </p:spPr>
        <p:txBody>
          <a:bodyPr anchor="b"/>
          <a:lstStyle>
            <a:lvl1pPr>
              <a:defRPr sz="6600"/>
            </a:lvl1pPr>
          </a:lstStyle>
          <a:p>
            <a:r>
              <a:rPr lang="en-US" smtClean="0"/>
              <a:t>Click to edit Master title style</a:t>
            </a:r>
            <a:endParaRPr lang="en-US" dirty="0"/>
          </a:p>
        </p:txBody>
      </p:sp>
      <p:sp>
        <p:nvSpPr>
          <p:cNvPr id="3" name="Text Placeholder 2"/>
          <p:cNvSpPr>
            <a:spLocks noGrp="1"/>
          </p:cNvSpPr>
          <p:nvPr>
            <p:ph type="body" idx="1"/>
          </p:nvPr>
        </p:nvSpPr>
        <p:spPr>
          <a:xfrm>
            <a:off x="686277" y="5201393"/>
            <a:ext cx="8675370" cy="1700212"/>
          </a:xfrm>
        </p:spPr>
        <p:txBody>
          <a:bodyPr/>
          <a:lstStyle>
            <a:lvl1pPr marL="0" indent="0">
              <a:buNone/>
              <a:defRPr sz="2640">
                <a:solidFill>
                  <a:schemeClr val="tx1"/>
                </a:solidFill>
              </a:defRPr>
            </a:lvl1pPr>
            <a:lvl2pPr marL="502920" indent="0">
              <a:buNone/>
              <a:defRPr sz="2200">
                <a:solidFill>
                  <a:schemeClr val="tx1">
                    <a:tint val="75000"/>
                  </a:schemeClr>
                </a:solidFill>
              </a:defRPr>
            </a:lvl2pPr>
            <a:lvl3pPr marL="1005840" indent="0">
              <a:buNone/>
              <a:defRPr sz="1980">
                <a:solidFill>
                  <a:schemeClr val="tx1">
                    <a:tint val="75000"/>
                  </a:schemeClr>
                </a:solidFill>
              </a:defRPr>
            </a:lvl3pPr>
            <a:lvl4pPr marL="1508760" indent="0">
              <a:buNone/>
              <a:defRPr sz="1760">
                <a:solidFill>
                  <a:schemeClr val="tx1">
                    <a:tint val="75000"/>
                  </a:schemeClr>
                </a:solidFill>
              </a:defRPr>
            </a:lvl4pPr>
            <a:lvl5pPr marL="2011680" indent="0">
              <a:buNone/>
              <a:defRPr sz="1760">
                <a:solidFill>
                  <a:schemeClr val="tx1">
                    <a:tint val="75000"/>
                  </a:schemeClr>
                </a:solidFill>
              </a:defRPr>
            </a:lvl5pPr>
            <a:lvl6pPr marL="2514600" indent="0">
              <a:buNone/>
              <a:defRPr sz="1760">
                <a:solidFill>
                  <a:schemeClr val="tx1">
                    <a:tint val="75000"/>
                  </a:schemeClr>
                </a:solidFill>
              </a:defRPr>
            </a:lvl6pPr>
            <a:lvl7pPr marL="3017520" indent="0">
              <a:buNone/>
              <a:defRPr sz="1760">
                <a:solidFill>
                  <a:schemeClr val="tx1">
                    <a:tint val="75000"/>
                  </a:schemeClr>
                </a:solidFill>
              </a:defRPr>
            </a:lvl7pPr>
            <a:lvl8pPr marL="3520440" indent="0">
              <a:buNone/>
              <a:defRPr sz="1760">
                <a:solidFill>
                  <a:schemeClr val="tx1">
                    <a:tint val="75000"/>
                  </a:schemeClr>
                </a:solidFill>
              </a:defRPr>
            </a:lvl8pPr>
            <a:lvl9pPr marL="4023360" indent="0">
              <a:buNone/>
              <a:defRPr sz="176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413FC2-AC20-44A4-8D99-20FD2BD4E39E}" type="datetimeFigureOut">
              <a:rPr lang="en-US" smtClean="0"/>
              <a:t>3/15/2018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39167405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91515"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2065" y="2069042"/>
            <a:ext cx="4274820" cy="493151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1413FC2-AC20-44A4-8D99-20FD2BD4E39E}"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1738762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2825" y="413810"/>
            <a:ext cx="8675370" cy="1502305"/>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92826" y="1905318"/>
            <a:ext cx="4255174"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4" name="Content Placeholder 3"/>
          <p:cNvSpPr>
            <a:spLocks noGrp="1"/>
          </p:cNvSpPr>
          <p:nvPr>
            <p:ph sz="half" idx="2"/>
          </p:nvPr>
        </p:nvSpPr>
        <p:spPr>
          <a:xfrm>
            <a:off x="692826" y="2839085"/>
            <a:ext cx="4255174"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2066" y="1905318"/>
            <a:ext cx="4276130" cy="933767"/>
          </a:xfrm>
        </p:spPr>
        <p:txBody>
          <a:bodyPr anchor="b"/>
          <a:lstStyle>
            <a:lvl1pPr marL="0" indent="0">
              <a:buNone/>
              <a:defRPr sz="2640" b="1"/>
            </a:lvl1pPr>
            <a:lvl2pPr marL="502920" indent="0">
              <a:buNone/>
              <a:defRPr sz="2200" b="1"/>
            </a:lvl2pPr>
            <a:lvl3pPr marL="1005840" indent="0">
              <a:buNone/>
              <a:defRPr sz="1980" b="1"/>
            </a:lvl3pPr>
            <a:lvl4pPr marL="1508760" indent="0">
              <a:buNone/>
              <a:defRPr sz="1760" b="1"/>
            </a:lvl4pPr>
            <a:lvl5pPr marL="2011680" indent="0">
              <a:buNone/>
              <a:defRPr sz="1760" b="1"/>
            </a:lvl5pPr>
            <a:lvl6pPr marL="2514600" indent="0">
              <a:buNone/>
              <a:defRPr sz="1760" b="1"/>
            </a:lvl6pPr>
            <a:lvl7pPr marL="3017520" indent="0">
              <a:buNone/>
              <a:defRPr sz="1760" b="1"/>
            </a:lvl7pPr>
            <a:lvl8pPr marL="3520440" indent="0">
              <a:buNone/>
              <a:defRPr sz="1760" b="1"/>
            </a:lvl8pPr>
            <a:lvl9pPr marL="4023360" indent="0">
              <a:buNone/>
              <a:defRPr sz="1760" b="1"/>
            </a:lvl9pPr>
          </a:lstStyle>
          <a:p>
            <a:pPr lvl="0"/>
            <a:r>
              <a:rPr lang="en-US" smtClean="0"/>
              <a:t>Click to edit Master text styles</a:t>
            </a:r>
          </a:p>
        </p:txBody>
      </p:sp>
      <p:sp>
        <p:nvSpPr>
          <p:cNvPr id="6" name="Content Placeholder 5"/>
          <p:cNvSpPr>
            <a:spLocks noGrp="1"/>
          </p:cNvSpPr>
          <p:nvPr>
            <p:ph sz="quarter" idx="4"/>
          </p:nvPr>
        </p:nvSpPr>
        <p:spPr>
          <a:xfrm>
            <a:off x="5092066" y="2839085"/>
            <a:ext cx="4276130" cy="41758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413FC2-AC20-44A4-8D99-20FD2BD4E39E}" type="datetimeFigureOut">
              <a:rPr lang="en-US" smtClean="0"/>
              <a:t>3/15/2018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3459938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1413FC2-AC20-44A4-8D99-20FD2BD4E39E}" type="datetimeFigureOut">
              <a:rPr lang="en-US" smtClean="0"/>
              <a:t>3/15/2018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3988778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13FC2-AC20-44A4-8D99-20FD2BD4E39E}" type="datetimeFigureOut">
              <a:rPr lang="en-US" smtClean="0"/>
              <a:t>3/15/2018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1320255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smtClean="0"/>
              <a:t>Click to edit Master title style</a:t>
            </a:r>
            <a:endParaRPr lang="en-US" dirty="0"/>
          </a:p>
        </p:txBody>
      </p:sp>
      <p:sp>
        <p:nvSpPr>
          <p:cNvPr id="3" name="Content Placeholder 2"/>
          <p:cNvSpPr>
            <a:spLocks noGrp="1"/>
          </p:cNvSpPr>
          <p:nvPr>
            <p:ph idx="1"/>
          </p:nvPr>
        </p:nvSpPr>
        <p:spPr>
          <a:xfrm>
            <a:off x="4276130" y="1119083"/>
            <a:ext cx="5092065" cy="5523442"/>
          </a:xfrm>
        </p:spPr>
        <p:txBody>
          <a:bodyPr/>
          <a:lstStyle>
            <a:lvl1pPr>
              <a:defRPr sz="3520"/>
            </a:lvl1pPr>
            <a:lvl2pPr>
              <a:defRPr sz="3080"/>
            </a:lvl2pPr>
            <a:lvl3pPr>
              <a:defRPr sz="264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413FC2-AC20-44A4-8D99-20FD2BD4E39E}"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3499812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2825" y="518160"/>
            <a:ext cx="3244096" cy="1813560"/>
          </a:xfrm>
        </p:spPr>
        <p:txBody>
          <a:bodyPr anchor="b"/>
          <a:lstStyle>
            <a:lvl1pPr>
              <a:defRPr sz="352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76130" y="1119083"/>
            <a:ext cx="5092065" cy="5523442"/>
          </a:xfrm>
        </p:spPr>
        <p:txBody>
          <a:bodyPr anchor="t"/>
          <a:lstStyle>
            <a:lvl1pPr marL="0" indent="0">
              <a:buNone/>
              <a:defRPr sz="3520"/>
            </a:lvl1pPr>
            <a:lvl2pPr marL="502920" indent="0">
              <a:buNone/>
              <a:defRPr sz="3080"/>
            </a:lvl2pPr>
            <a:lvl3pPr marL="1005840" indent="0">
              <a:buNone/>
              <a:defRPr sz="2640"/>
            </a:lvl3pPr>
            <a:lvl4pPr marL="1508760" indent="0">
              <a:buNone/>
              <a:defRPr sz="2200"/>
            </a:lvl4pPr>
            <a:lvl5pPr marL="2011680" indent="0">
              <a:buNone/>
              <a:defRPr sz="2200"/>
            </a:lvl5pPr>
            <a:lvl6pPr marL="2514600" indent="0">
              <a:buNone/>
              <a:defRPr sz="2200"/>
            </a:lvl6pPr>
            <a:lvl7pPr marL="3017520" indent="0">
              <a:buNone/>
              <a:defRPr sz="2200"/>
            </a:lvl7pPr>
            <a:lvl8pPr marL="3520440" indent="0">
              <a:buNone/>
              <a:defRPr sz="2200"/>
            </a:lvl8pPr>
            <a:lvl9pPr marL="4023360" indent="0">
              <a:buNone/>
              <a:defRPr sz="2200"/>
            </a:lvl9pPr>
          </a:lstStyle>
          <a:p>
            <a:r>
              <a:rPr lang="en-US" smtClean="0"/>
              <a:t>Click icon to add picture</a:t>
            </a:r>
            <a:endParaRPr lang="en-US" dirty="0"/>
          </a:p>
        </p:txBody>
      </p:sp>
      <p:sp>
        <p:nvSpPr>
          <p:cNvPr id="4" name="Text Placeholder 3"/>
          <p:cNvSpPr>
            <a:spLocks noGrp="1"/>
          </p:cNvSpPr>
          <p:nvPr>
            <p:ph type="body" sz="half" idx="2"/>
          </p:nvPr>
        </p:nvSpPr>
        <p:spPr>
          <a:xfrm>
            <a:off x="692825" y="2331720"/>
            <a:ext cx="3244096" cy="4319800"/>
          </a:xfrm>
        </p:spPr>
        <p:txBody>
          <a:bodyPr/>
          <a:lstStyle>
            <a:lvl1pPr marL="0" indent="0">
              <a:buNone/>
              <a:defRPr sz="1760"/>
            </a:lvl1pPr>
            <a:lvl2pPr marL="502920" indent="0">
              <a:buNone/>
              <a:defRPr sz="1540"/>
            </a:lvl2pPr>
            <a:lvl3pPr marL="1005840" indent="0">
              <a:buNone/>
              <a:defRPr sz="1320"/>
            </a:lvl3pPr>
            <a:lvl4pPr marL="1508760" indent="0">
              <a:buNone/>
              <a:defRPr sz="1100"/>
            </a:lvl4pPr>
            <a:lvl5pPr marL="2011680" indent="0">
              <a:buNone/>
              <a:defRPr sz="1100"/>
            </a:lvl5pPr>
            <a:lvl6pPr marL="2514600" indent="0">
              <a:buNone/>
              <a:defRPr sz="1100"/>
            </a:lvl6pPr>
            <a:lvl7pPr marL="3017520" indent="0">
              <a:buNone/>
              <a:defRPr sz="1100"/>
            </a:lvl7pPr>
            <a:lvl8pPr marL="3520440" indent="0">
              <a:buNone/>
              <a:defRPr sz="1100"/>
            </a:lvl8pPr>
            <a:lvl9pPr marL="4023360" indent="0">
              <a:buNone/>
              <a:defRPr sz="1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413FC2-AC20-44A4-8D99-20FD2BD4E39E}" type="datetimeFigureOut">
              <a:rPr lang="en-US" smtClean="0"/>
              <a:t>3/15/2018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300AA1-8B18-414E-AE5C-246D2B7239EA}" type="slidenum">
              <a:rPr lang="en-US" smtClean="0"/>
              <a:t>‹#›</a:t>
            </a:fld>
            <a:endParaRPr lang="en-US"/>
          </a:p>
        </p:txBody>
      </p:sp>
    </p:spTree>
    <p:extLst>
      <p:ext uri="{BB962C8B-B14F-4D97-AF65-F5344CB8AC3E}">
        <p14:creationId xmlns:p14="http://schemas.microsoft.com/office/powerpoint/2010/main" val="2506340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1515" y="413810"/>
            <a:ext cx="8675370" cy="150230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91515" y="2069042"/>
            <a:ext cx="8675370" cy="493151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91515" y="7203865"/>
            <a:ext cx="2263140" cy="413808"/>
          </a:xfrm>
          <a:prstGeom prst="rect">
            <a:avLst/>
          </a:prstGeom>
        </p:spPr>
        <p:txBody>
          <a:bodyPr vert="horz" lIns="91440" tIns="45720" rIns="91440" bIns="45720" rtlCol="0" anchor="ctr"/>
          <a:lstStyle>
            <a:lvl1pPr algn="l">
              <a:defRPr sz="1320">
                <a:solidFill>
                  <a:schemeClr val="tx1">
                    <a:tint val="75000"/>
                  </a:schemeClr>
                </a:solidFill>
              </a:defRPr>
            </a:lvl1pPr>
          </a:lstStyle>
          <a:p>
            <a:fld id="{B1413FC2-AC20-44A4-8D99-20FD2BD4E39E}" type="datetimeFigureOut">
              <a:rPr lang="en-US" smtClean="0"/>
              <a:t>3/15/2018</a:t>
            </a:fld>
            <a:endParaRPr lang="en-US"/>
          </a:p>
        </p:txBody>
      </p:sp>
      <p:sp>
        <p:nvSpPr>
          <p:cNvPr id="5" name="Footer Placeholder 4"/>
          <p:cNvSpPr>
            <a:spLocks noGrp="1"/>
          </p:cNvSpPr>
          <p:nvPr>
            <p:ph type="ftr" sz="quarter" idx="3"/>
          </p:nvPr>
        </p:nvSpPr>
        <p:spPr>
          <a:xfrm>
            <a:off x="3331845" y="7203865"/>
            <a:ext cx="3394710" cy="413808"/>
          </a:xfrm>
          <a:prstGeom prst="rect">
            <a:avLst/>
          </a:prstGeom>
        </p:spPr>
        <p:txBody>
          <a:bodyPr vert="horz" lIns="91440" tIns="45720" rIns="91440" bIns="45720" rtlCol="0" anchor="ctr"/>
          <a:lstStyle>
            <a:lvl1pPr algn="ctr">
              <a:defRPr sz="1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03745" y="7203865"/>
            <a:ext cx="2263140" cy="413808"/>
          </a:xfrm>
          <a:prstGeom prst="rect">
            <a:avLst/>
          </a:prstGeom>
        </p:spPr>
        <p:txBody>
          <a:bodyPr vert="horz" lIns="91440" tIns="45720" rIns="91440" bIns="45720" rtlCol="0" anchor="ctr"/>
          <a:lstStyle>
            <a:lvl1pPr algn="r">
              <a:defRPr sz="1320">
                <a:solidFill>
                  <a:schemeClr val="tx1">
                    <a:tint val="75000"/>
                  </a:schemeClr>
                </a:solidFill>
              </a:defRPr>
            </a:lvl1pPr>
          </a:lstStyle>
          <a:p>
            <a:fld id="{15300AA1-8B18-414E-AE5C-246D2B7239EA}" type="slidenum">
              <a:rPr lang="en-US" smtClean="0"/>
              <a:t>‹#›</a:t>
            </a:fld>
            <a:endParaRPr lang="en-US"/>
          </a:p>
        </p:txBody>
      </p:sp>
    </p:spTree>
    <p:extLst>
      <p:ext uri="{BB962C8B-B14F-4D97-AF65-F5344CB8AC3E}">
        <p14:creationId xmlns:p14="http://schemas.microsoft.com/office/powerpoint/2010/main" val="39279268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5840" rtl="0" eaLnBrk="1" latinLnBrk="0" hangingPunct="1">
        <a:lnSpc>
          <a:spcPct val="90000"/>
        </a:lnSpc>
        <a:spcBef>
          <a:spcPct val="0"/>
        </a:spcBef>
        <a:buNone/>
        <a:defRPr sz="4840" kern="1200">
          <a:solidFill>
            <a:schemeClr val="tx1"/>
          </a:solidFill>
          <a:latin typeface="+mj-lt"/>
          <a:ea typeface="+mj-ea"/>
          <a:cs typeface="+mj-cs"/>
        </a:defRPr>
      </a:lvl1pPr>
    </p:titleStyle>
    <p:bodyStyle>
      <a:lvl1pPr marL="251460" indent="-251460" algn="l" defTabSz="1005840" rtl="0" eaLnBrk="1" latinLnBrk="0" hangingPunct="1">
        <a:lnSpc>
          <a:spcPct val="90000"/>
        </a:lnSpc>
        <a:spcBef>
          <a:spcPts val="1100"/>
        </a:spcBef>
        <a:buFont typeface="Arial" panose="020B0604020202020204" pitchFamily="34" charset="0"/>
        <a:buChar char="•"/>
        <a:defRPr sz="3080" kern="1200">
          <a:solidFill>
            <a:schemeClr val="tx1"/>
          </a:solidFill>
          <a:latin typeface="+mn-lt"/>
          <a:ea typeface="+mn-ea"/>
          <a:cs typeface="+mn-cs"/>
        </a:defRPr>
      </a:lvl1pPr>
      <a:lvl2pPr marL="754380" indent="-251460" algn="l" defTabSz="1005840" rtl="0" eaLnBrk="1" latinLnBrk="0" hangingPunct="1">
        <a:lnSpc>
          <a:spcPct val="90000"/>
        </a:lnSpc>
        <a:spcBef>
          <a:spcPts val="550"/>
        </a:spcBef>
        <a:buFont typeface="Arial" panose="020B0604020202020204" pitchFamily="34" charset="0"/>
        <a:buChar char="•"/>
        <a:defRPr sz="2640" kern="1200">
          <a:solidFill>
            <a:schemeClr val="tx1"/>
          </a:solidFill>
          <a:latin typeface="+mn-lt"/>
          <a:ea typeface="+mn-ea"/>
          <a:cs typeface="+mn-cs"/>
        </a:defRPr>
      </a:lvl2pPr>
      <a:lvl3pPr marL="1257300" indent="-251460" algn="l" defTabSz="1005840" rtl="0" eaLnBrk="1" latinLnBrk="0" hangingPunct="1">
        <a:lnSpc>
          <a:spcPct val="90000"/>
        </a:lnSpc>
        <a:spcBef>
          <a:spcPts val="550"/>
        </a:spcBef>
        <a:buFont typeface="Arial" panose="020B0604020202020204" pitchFamily="34" charset="0"/>
        <a:buChar char="•"/>
        <a:defRPr sz="2200" kern="1200">
          <a:solidFill>
            <a:schemeClr val="tx1"/>
          </a:solidFill>
          <a:latin typeface="+mn-lt"/>
          <a:ea typeface="+mn-ea"/>
          <a:cs typeface="+mn-cs"/>
        </a:defRPr>
      </a:lvl3pPr>
      <a:lvl4pPr marL="17602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4pPr>
      <a:lvl5pPr marL="226314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55600" y="299718"/>
            <a:ext cx="3190754" cy="6740307"/>
          </a:xfrm>
          <a:prstGeom prst="rect">
            <a:avLst/>
          </a:prstGeom>
          <a:noFill/>
        </p:spPr>
        <p:txBody>
          <a:bodyPr wrap="square" rtlCol="0">
            <a:spAutoFit/>
          </a:bodyPr>
          <a:lstStyle/>
          <a:p>
            <a:pPr marL="457200" indent="-457200">
              <a:buAutoNum type="arabicPeriod"/>
            </a:pPr>
            <a:r>
              <a:rPr lang="en-US" sz="1600" dirty="0" smtClean="0"/>
              <a:t>Insert images, clipart, text, or whatever you wish to include on the effect wheel.  You can “save as” this document, delete the example images and text from the right, and insert your own.</a:t>
            </a:r>
          </a:p>
          <a:p>
            <a:pPr marL="457200" indent="-457200">
              <a:buAutoNum type="arabicPeriod"/>
            </a:pPr>
            <a:r>
              <a:rPr lang="en-US" sz="1600" dirty="0" smtClean="0"/>
              <a:t>Align the bottoms of the images or text towards the center of the wheel, as shown, right.</a:t>
            </a:r>
          </a:p>
          <a:p>
            <a:pPr marL="457200" indent="-457200">
              <a:buAutoNum type="arabicPeriod"/>
            </a:pPr>
            <a:r>
              <a:rPr lang="en-US" sz="1600" dirty="0" smtClean="0"/>
              <a:t>Once you have completed inserting and orienting your images, print onto overhead projector film that is appropriate for your printer.</a:t>
            </a:r>
          </a:p>
          <a:p>
            <a:pPr marL="457200" indent="-457200">
              <a:buAutoNum type="arabicPeriod"/>
            </a:pPr>
            <a:r>
              <a:rPr lang="en-US" sz="1600" dirty="0" smtClean="0"/>
              <a:t>Once dry, cut out effect wheel along outer circle.</a:t>
            </a:r>
          </a:p>
          <a:p>
            <a:pPr marL="457200" indent="-457200">
              <a:buAutoNum type="arabicPeriod"/>
            </a:pPr>
            <a:r>
              <a:rPr lang="en-US" sz="1600" dirty="0" smtClean="0"/>
              <a:t>Remove rubber ring from the edge of the blank effects wheel.</a:t>
            </a:r>
          </a:p>
          <a:p>
            <a:pPr marL="457200" indent="-457200">
              <a:buAutoNum type="arabicPeriod"/>
            </a:pPr>
            <a:r>
              <a:rPr lang="en-US" sz="1600" dirty="0" smtClean="0"/>
              <a:t>Insert effect wheel in-between the two sides, and replace rubber ring.</a:t>
            </a:r>
          </a:p>
          <a:p>
            <a:pPr marL="457200" indent="-457200">
              <a:buAutoNum type="arabicPeriod"/>
            </a:pPr>
            <a:r>
              <a:rPr lang="en-US" sz="1600" dirty="0" smtClean="0"/>
              <a:t>Insert your new effects wheel into the projector.</a:t>
            </a:r>
          </a:p>
        </p:txBody>
      </p:sp>
      <p:grpSp>
        <p:nvGrpSpPr>
          <p:cNvPr id="7" name="Group 6"/>
          <p:cNvGrpSpPr/>
          <p:nvPr/>
        </p:nvGrpSpPr>
        <p:grpSpPr>
          <a:xfrm>
            <a:off x="3810363" y="284481"/>
            <a:ext cx="5760720" cy="5760720"/>
            <a:chOff x="3797300" y="1015999"/>
            <a:chExt cx="5760720" cy="5760720"/>
          </a:xfrm>
        </p:grpSpPr>
        <p:sp>
          <p:nvSpPr>
            <p:cNvPr id="4" name="Oval 3"/>
            <p:cNvSpPr>
              <a:spLocks noChangeAspect="1"/>
            </p:cNvSpPr>
            <p:nvPr/>
          </p:nvSpPr>
          <p:spPr>
            <a:xfrm>
              <a:off x="3797300" y="1015999"/>
              <a:ext cx="5760720" cy="5760720"/>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03632" tIns="51816" rIns="103632" bIns="51816" numCol="1" spcCol="0" rtlCol="0" fromWordArt="0" anchor="ctr" anchorCtr="0" forceAA="0" compatLnSpc="1">
              <a:prstTxWarp prst="textNoShape">
                <a:avLst/>
              </a:prstTxWarp>
              <a:noAutofit/>
            </a:bodyPr>
            <a:lstStyle/>
            <a:p>
              <a:pPr algn="ctr"/>
              <a:endParaRPr lang="en-US" sz="2040"/>
            </a:p>
          </p:txBody>
        </p:sp>
        <p:sp>
          <p:nvSpPr>
            <p:cNvPr id="6" name="Oval 5"/>
            <p:cNvSpPr/>
            <p:nvPr/>
          </p:nvSpPr>
          <p:spPr>
            <a:xfrm>
              <a:off x="5763260" y="2981959"/>
              <a:ext cx="1828800" cy="1828800"/>
            </a:xfrm>
            <a:prstGeom prst="ellipse">
              <a:avLst/>
            </a:prstGeom>
            <a:solidFill>
              <a:schemeClr val="tx1"/>
            </a:solid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4510216" y="1200069"/>
            <a:ext cx="1714496" cy="1069425"/>
            <a:chOff x="4510216" y="1931587"/>
            <a:chExt cx="1714496" cy="1069425"/>
          </a:xfrm>
        </p:grpSpPr>
        <p:pic>
          <p:nvPicPr>
            <p:cNvPr id="14" name="Picture 1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9231464">
              <a:off x="4857556" y="2089119"/>
              <a:ext cx="1367156" cy="911893"/>
            </a:xfrm>
            <a:prstGeom prst="rect">
              <a:avLst/>
            </a:prstGeom>
          </p:spPr>
        </p:pic>
        <p:sp>
          <p:nvSpPr>
            <p:cNvPr id="15" name="TextBox 14"/>
            <p:cNvSpPr txBox="1"/>
            <p:nvPr/>
          </p:nvSpPr>
          <p:spPr>
            <a:xfrm rot="19240087">
              <a:off x="4510216" y="1931587"/>
              <a:ext cx="1303290" cy="338554"/>
            </a:xfrm>
            <a:prstGeom prst="rect">
              <a:avLst/>
            </a:prstGeom>
            <a:noFill/>
          </p:spPr>
          <p:txBody>
            <a:bodyPr wrap="square" rtlCol="0">
              <a:spAutoFit/>
            </a:bodyPr>
            <a:lstStyle/>
            <a:p>
              <a:r>
                <a:rPr lang="en-US" sz="1600" dirty="0" smtClean="0"/>
                <a:t>South Korea</a:t>
              </a:r>
              <a:endParaRPr lang="en-US" sz="1600" dirty="0"/>
            </a:p>
          </p:txBody>
        </p:sp>
      </p:grpSp>
      <p:grpSp>
        <p:nvGrpSpPr>
          <p:cNvPr id="18" name="Group 17"/>
          <p:cNvGrpSpPr/>
          <p:nvPr/>
        </p:nvGrpSpPr>
        <p:grpSpPr>
          <a:xfrm>
            <a:off x="6635947" y="892405"/>
            <a:ext cx="1726540" cy="984713"/>
            <a:chOff x="6635947" y="1689238"/>
            <a:chExt cx="1726540" cy="984713"/>
          </a:xfrm>
        </p:grpSpPr>
        <p:pic>
          <p:nvPicPr>
            <p:cNvPr id="11" name="Picture 10"/>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1290632">
              <a:off x="6635947" y="1837043"/>
              <a:ext cx="1221885" cy="836908"/>
            </a:xfrm>
            <a:prstGeom prst="rect">
              <a:avLst/>
            </a:prstGeom>
          </p:spPr>
        </p:pic>
        <p:sp>
          <p:nvSpPr>
            <p:cNvPr id="16" name="TextBox 15"/>
            <p:cNvSpPr txBox="1"/>
            <p:nvPr/>
          </p:nvSpPr>
          <p:spPr>
            <a:xfrm rot="1325595">
              <a:off x="7059197" y="1689238"/>
              <a:ext cx="1303290" cy="338554"/>
            </a:xfrm>
            <a:prstGeom prst="rect">
              <a:avLst/>
            </a:prstGeom>
            <a:noFill/>
          </p:spPr>
          <p:txBody>
            <a:bodyPr wrap="square" rtlCol="0">
              <a:spAutoFit/>
            </a:bodyPr>
            <a:lstStyle/>
            <a:p>
              <a:r>
                <a:rPr lang="en-US" sz="1600" dirty="0" smtClean="0"/>
                <a:t>France</a:t>
              </a:r>
              <a:endParaRPr lang="en-US" sz="1600" dirty="0"/>
            </a:p>
          </p:txBody>
        </p:sp>
      </p:grpSp>
      <p:grpSp>
        <p:nvGrpSpPr>
          <p:cNvPr id="26" name="Group 25"/>
          <p:cNvGrpSpPr/>
          <p:nvPr/>
        </p:nvGrpSpPr>
        <p:grpSpPr>
          <a:xfrm>
            <a:off x="7948679" y="2015607"/>
            <a:ext cx="1187656" cy="1331711"/>
            <a:chOff x="7844175" y="2812440"/>
            <a:chExt cx="1187656" cy="1331711"/>
          </a:xfrm>
        </p:grpSpPr>
        <p:pic>
          <p:nvPicPr>
            <p:cNvPr id="10" name="Picture 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4402540">
              <a:off x="7677711" y="2978904"/>
              <a:ext cx="1331711" cy="998784"/>
            </a:xfrm>
            <a:prstGeom prst="rect">
              <a:avLst/>
            </a:prstGeom>
          </p:spPr>
        </p:pic>
        <p:sp>
          <p:nvSpPr>
            <p:cNvPr id="19" name="TextBox 18"/>
            <p:cNvSpPr txBox="1"/>
            <p:nvPr/>
          </p:nvSpPr>
          <p:spPr>
            <a:xfrm rot="4329693">
              <a:off x="8278627" y="3297470"/>
              <a:ext cx="1167854" cy="338554"/>
            </a:xfrm>
            <a:prstGeom prst="rect">
              <a:avLst/>
            </a:prstGeom>
            <a:noFill/>
          </p:spPr>
          <p:txBody>
            <a:bodyPr wrap="square" rtlCol="0">
              <a:spAutoFit/>
            </a:bodyPr>
            <a:lstStyle/>
            <a:p>
              <a:r>
                <a:rPr lang="en-US" sz="1600" dirty="0" smtClean="0"/>
                <a:t>Canada</a:t>
              </a:r>
              <a:endParaRPr lang="en-US" sz="1600" dirty="0"/>
            </a:p>
          </p:txBody>
        </p:sp>
      </p:grpSp>
      <p:grpSp>
        <p:nvGrpSpPr>
          <p:cNvPr id="23" name="Group 22"/>
          <p:cNvGrpSpPr/>
          <p:nvPr/>
        </p:nvGrpSpPr>
        <p:grpSpPr>
          <a:xfrm>
            <a:off x="4261201" y="2847227"/>
            <a:ext cx="1173591" cy="1510757"/>
            <a:chOff x="4302155" y="3531775"/>
            <a:chExt cx="1173591" cy="1510757"/>
          </a:xfrm>
        </p:grpSpPr>
        <p:pic>
          <p:nvPicPr>
            <p:cNvPr id="12" name="Picture 1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5212070">
              <a:off x="4291397" y="3858184"/>
              <a:ext cx="1510757" cy="857940"/>
            </a:xfrm>
            <a:prstGeom prst="rect">
              <a:avLst/>
            </a:prstGeom>
          </p:spPr>
        </p:pic>
        <p:sp>
          <p:nvSpPr>
            <p:cNvPr id="20" name="TextBox 19"/>
            <p:cNvSpPr txBox="1"/>
            <p:nvPr/>
          </p:nvSpPr>
          <p:spPr>
            <a:xfrm rot="15175398">
              <a:off x="3954498" y="4118828"/>
              <a:ext cx="1033868" cy="338554"/>
            </a:xfrm>
            <a:prstGeom prst="rect">
              <a:avLst/>
            </a:prstGeom>
            <a:noFill/>
          </p:spPr>
          <p:txBody>
            <a:bodyPr wrap="square" rtlCol="0">
              <a:spAutoFit/>
            </a:bodyPr>
            <a:lstStyle/>
            <a:p>
              <a:r>
                <a:rPr lang="en-US" sz="1600" dirty="0" smtClean="0"/>
                <a:t>Greece</a:t>
              </a:r>
              <a:endParaRPr lang="en-US" sz="1600" dirty="0"/>
            </a:p>
          </p:txBody>
        </p:sp>
      </p:grpSp>
      <p:grpSp>
        <p:nvGrpSpPr>
          <p:cNvPr id="24" name="Group 23"/>
          <p:cNvGrpSpPr/>
          <p:nvPr/>
        </p:nvGrpSpPr>
        <p:grpSpPr>
          <a:xfrm>
            <a:off x="7601147" y="3623205"/>
            <a:ext cx="1129958" cy="1774344"/>
            <a:chOff x="7601147" y="4354723"/>
            <a:chExt cx="1129958" cy="1774344"/>
          </a:xfrm>
        </p:grpSpPr>
        <p:pic>
          <p:nvPicPr>
            <p:cNvPr id="9" name="Pictur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7825953">
              <a:off x="7417452" y="4538418"/>
              <a:ext cx="1469559" cy="1102169"/>
            </a:xfrm>
            <a:prstGeom prst="rect">
              <a:avLst/>
            </a:prstGeom>
          </p:spPr>
        </p:pic>
        <p:sp>
          <p:nvSpPr>
            <p:cNvPr id="21" name="TextBox 20"/>
            <p:cNvSpPr txBox="1"/>
            <p:nvPr/>
          </p:nvSpPr>
          <p:spPr>
            <a:xfrm rot="7864578">
              <a:off x="7910183" y="5308145"/>
              <a:ext cx="1303290" cy="338554"/>
            </a:xfrm>
            <a:prstGeom prst="rect">
              <a:avLst/>
            </a:prstGeom>
            <a:noFill/>
          </p:spPr>
          <p:txBody>
            <a:bodyPr wrap="square" rtlCol="0">
              <a:spAutoFit/>
            </a:bodyPr>
            <a:lstStyle/>
            <a:p>
              <a:r>
                <a:rPr lang="en-US" sz="1600" dirty="0" smtClean="0"/>
                <a:t>United States</a:t>
              </a:r>
              <a:endParaRPr lang="en-US" sz="1600" dirty="0"/>
            </a:p>
          </p:txBody>
        </p:sp>
      </p:grpSp>
      <p:grpSp>
        <p:nvGrpSpPr>
          <p:cNvPr id="25" name="Group 24"/>
          <p:cNvGrpSpPr/>
          <p:nvPr/>
        </p:nvGrpSpPr>
        <p:grpSpPr>
          <a:xfrm>
            <a:off x="5572985" y="4447479"/>
            <a:ext cx="1644742" cy="1175593"/>
            <a:chOff x="5572985" y="5178997"/>
            <a:chExt cx="1644742" cy="1175593"/>
          </a:xfrm>
        </p:grpSpPr>
        <p:pic>
          <p:nvPicPr>
            <p:cNvPr id="13" name="Picture 1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11414352">
              <a:off x="5572985" y="5178997"/>
              <a:ext cx="1644742" cy="921055"/>
            </a:xfrm>
            <a:prstGeom prst="rect">
              <a:avLst/>
            </a:prstGeom>
          </p:spPr>
        </p:pic>
        <p:sp>
          <p:nvSpPr>
            <p:cNvPr id="22" name="TextBox 21"/>
            <p:cNvSpPr txBox="1"/>
            <p:nvPr/>
          </p:nvSpPr>
          <p:spPr>
            <a:xfrm rot="11421086">
              <a:off x="5627546" y="6016036"/>
              <a:ext cx="993978" cy="338554"/>
            </a:xfrm>
            <a:prstGeom prst="rect">
              <a:avLst/>
            </a:prstGeom>
            <a:noFill/>
          </p:spPr>
          <p:txBody>
            <a:bodyPr wrap="square" rtlCol="0">
              <a:spAutoFit/>
            </a:bodyPr>
            <a:lstStyle/>
            <a:p>
              <a:r>
                <a:rPr lang="en-US" sz="1600" dirty="0" smtClean="0"/>
                <a:t>Israel</a:t>
              </a:r>
              <a:endParaRPr lang="en-US" sz="1600" dirty="0"/>
            </a:p>
          </p:txBody>
        </p:sp>
      </p:grpSp>
      <p:sp>
        <p:nvSpPr>
          <p:cNvPr id="27" name="Rectangle 26"/>
          <p:cNvSpPr/>
          <p:nvPr/>
        </p:nvSpPr>
        <p:spPr>
          <a:xfrm>
            <a:off x="602102" y="6920140"/>
            <a:ext cx="8955917" cy="646331"/>
          </a:xfrm>
          <a:prstGeom prst="rect">
            <a:avLst/>
          </a:prstGeom>
        </p:spPr>
        <p:txBody>
          <a:bodyPr wrap="square">
            <a:spAutoFit/>
          </a:bodyPr>
          <a:lstStyle/>
          <a:p>
            <a:r>
              <a:rPr lang="en-US" b="1" i="1" dirty="0" smtClean="0"/>
              <a:t>Note:  Some printers may scale this document to a slightly different size.  The large circle should be six inches in diameter and the inner circle 2”.  Please adjust as necessary.</a:t>
            </a:r>
          </a:p>
        </p:txBody>
      </p:sp>
    </p:spTree>
    <p:extLst>
      <p:ext uri="{BB962C8B-B14F-4D97-AF65-F5344CB8AC3E}">
        <p14:creationId xmlns:p14="http://schemas.microsoft.com/office/powerpoint/2010/main" val="110316479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171</Words>
  <Application>Microsoft Office PowerPoint</Application>
  <PresentationFormat>Custom</PresentationFormat>
  <Paragraphs>14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Andrew Roussey</dc:creator>
  <cp:lastModifiedBy>Hulet Smith</cp:lastModifiedBy>
  <cp:revision>9</cp:revision>
  <cp:lastPrinted>2017-02-02T13:19:32Z</cp:lastPrinted>
  <dcterms:created xsi:type="dcterms:W3CDTF">2017-02-02T13:12:21Z</dcterms:created>
  <dcterms:modified xsi:type="dcterms:W3CDTF">2018-03-15T17:03:33Z</dcterms:modified>
</cp:coreProperties>
</file>